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12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323156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3985706"/>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мамырға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аздаған жаңбыр жауады, найзағай күтіледі. Оңтүстік-шығыстан соғатын жел оңтүстік-батысқа ауысады, күші 9-14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4-6,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19-21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05 мамырға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04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Оңтүстік-шығыстан, оңтүстіктен жел соғады, күші 9-14 м/с. Ауа температурасы 10-12 градус жылы болады.</a:t>
            </a: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53326584"/>
              </p:ext>
            </p:extLst>
          </p:nvPr>
        </p:nvGraphicFramePr>
        <p:xfrm>
          <a:off x="5053289" y="4116981"/>
          <a:ext cx="4572000" cy="2301600"/>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6118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673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67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673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0672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21889</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4194</cp:revision>
  <cp:lastPrinted>2021-07-01T07:38:07Z</cp:lastPrinted>
  <dcterms:created xsi:type="dcterms:W3CDTF">2018-03-27T06:03:00Z</dcterms:created>
  <dcterms:modified xsi:type="dcterms:W3CDTF">2026-05-03T08:14:45Z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